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B822E3-AA63-4C56-BFE2-A676A9B98665}" v="6" dt="2025-07-15T20:56:07.699"/>
    <p1510:client id="{6AA4EA9C-744D-58DE-A5E6-04B7F776652C}" v="29" dt="2025-07-15T13:02:01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a Aguiar de Paula" userId="S::carolina@anpad.org.br::ef8707f1-9059-440b-9e8b-857d960b6973" providerId="AD" clId="Web-{6AA4EA9C-744D-58DE-A5E6-04B7F776652C}"/>
    <pc:docChg chg="addSld delSld modSld">
      <pc:chgData name="Carolina Aguiar de Paula" userId="S::carolina@anpad.org.br::ef8707f1-9059-440b-9e8b-857d960b6973" providerId="AD" clId="Web-{6AA4EA9C-744D-58DE-A5E6-04B7F776652C}" dt="2025-07-15T13:02:01.900" v="28" actId="14100"/>
      <pc:docMkLst>
        <pc:docMk/>
      </pc:docMkLst>
      <pc:sldChg chg="modSp mod setBg">
        <pc:chgData name="Carolina Aguiar de Paula" userId="S::carolina@anpad.org.br::ef8707f1-9059-440b-9e8b-857d960b6973" providerId="AD" clId="Web-{6AA4EA9C-744D-58DE-A5E6-04B7F776652C}" dt="2025-07-15T13:02:01.900" v="28" actId="14100"/>
        <pc:sldMkLst>
          <pc:docMk/>
          <pc:sldMk cId="2210866551" sldId="256"/>
        </pc:sldMkLst>
        <pc:spChg chg="mod">
          <ac:chgData name="Carolina Aguiar de Paula" userId="S::carolina@anpad.org.br::ef8707f1-9059-440b-9e8b-857d960b6973" providerId="AD" clId="Web-{6AA4EA9C-744D-58DE-A5E6-04B7F776652C}" dt="2025-07-15T13:02:01.900" v="28" actId="14100"/>
          <ac:spMkLst>
            <pc:docMk/>
            <pc:sldMk cId="2210866551" sldId="256"/>
            <ac:spMk id="2" creationId="{00000000-0000-0000-0000-000000000000}"/>
          </ac:spMkLst>
        </pc:spChg>
        <pc:spChg chg="mod">
          <ac:chgData name="Carolina Aguiar de Paula" userId="S::carolina@anpad.org.br::ef8707f1-9059-440b-9e8b-857d960b6973" providerId="AD" clId="Web-{6AA4EA9C-744D-58DE-A5E6-04B7F776652C}" dt="2025-07-15T13:01:57.681" v="27" actId="14100"/>
          <ac:spMkLst>
            <pc:docMk/>
            <pc:sldMk cId="2210866551" sldId="256"/>
            <ac:spMk id="3" creationId="{00000000-0000-0000-0000-000000000000}"/>
          </ac:spMkLst>
        </pc:spChg>
      </pc:sldChg>
      <pc:sldChg chg="new del">
        <pc:chgData name="Carolina Aguiar de Paula" userId="S::carolina@anpad.org.br::ef8707f1-9059-440b-9e8b-857d960b6973" providerId="AD" clId="Web-{6AA4EA9C-744D-58DE-A5E6-04B7F776652C}" dt="2025-07-15T12:55:40.807" v="1"/>
        <pc:sldMkLst>
          <pc:docMk/>
          <pc:sldMk cId="121649677" sldId="257"/>
        </pc:sldMkLst>
      </pc:sldChg>
      <pc:sldChg chg="addSp modSp new mod setBg modClrScheme chgLayout">
        <pc:chgData name="Carolina Aguiar de Paula" userId="S::carolina@anpad.org.br::ef8707f1-9059-440b-9e8b-857d960b6973" providerId="AD" clId="Web-{6AA4EA9C-744D-58DE-A5E6-04B7F776652C}" dt="2025-07-15T12:57:13.405" v="8" actId="14100"/>
        <pc:sldMkLst>
          <pc:docMk/>
          <pc:sldMk cId="1891266349" sldId="257"/>
        </pc:sldMkLst>
        <pc:spChg chg="mod ord">
          <ac:chgData name="Carolina Aguiar de Paula" userId="S::carolina@anpad.org.br::ef8707f1-9059-440b-9e8b-857d960b6973" providerId="AD" clId="Web-{6AA4EA9C-744D-58DE-A5E6-04B7F776652C}" dt="2025-07-15T12:55:57.886" v="3"/>
          <ac:spMkLst>
            <pc:docMk/>
            <pc:sldMk cId="1891266349" sldId="257"/>
            <ac:spMk id="2" creationId="{B52EE5AD-0905-2123-3DEB-709E28A0DB34}"/>
          </ac:spMkLst>
        </pc:spChg>
        <pc:spChg chg="mod ord">
          <ac:chgData name="Carolina Aguiar de Paula" userId="S::carolina@anpad.org.br::ef8707f1-9059-440b-9e8b-857d960b6973" providerId="AD" clId="Web-{6AA4EA9C-744D-58DE-A5E6-04B7F776652C}" dt="2025-07-15T12:57:06.389" v="7" actId="14100"/>
          <ac:spMkLst>
            <pc:docMk/>
            <pc:sldMk cId="1891266349" sldId="257"/>
            <ac:spMk id="3" creationId="{4E736364-FA73-D368-DAE7-F4E61DA8D5B6}"/>
          </ac:spMkLst>
        </pc:spChg>
        <pc:spChg chg="add mod ord">
          <ac:chgData name="Carolina Aguiar de Paula" userId="S::carolina@anpad.org.br::ef8707f1-9059-440b-9e8b-857d960b6973" providerId="AD" clId="Web-{6AA4EA9C-744D-58DE-A5E6-04B7F776652C}" dt="2025-07-15T12:57:13.405" v="8" actId="14100"/>
          <ac:spMkLst>
            <pc:docMk/>
            <pc:sldMk cId="1891266349" sldId="257"/>
            <ac:spMk id="4" creationId="{93FE68B3-FE6F-8865-3EA3-74DACFBDD47A}"/>
          </ac:spMkLst>
        </pc:spChg>
      </pc:sldChg>
      <pc:sldChg chg="modSp new mod setBg">
        <pc:chgData name="Carolina Aguiar de Paula" userId="S::carolina@anpad.org.br::ef8707f1-9059-440b-9e8b-857d960b6973" providerId="AD" clId="Web-{6AA4EA9C-744D-58DE-A5E6-04B7F776652C}" dt="2025-07-15T12:59:00.128" v="15" actId="14100"/>
        <pc:sldMkLst>
          <pc:docMk/>
          <pc:sldMk cId="1724554727" sldId="258"/>
        </pc:sldMkLst>
        <pc:spChg chg="mod">
          <ac:chgData name="Carolina Aguiar de Paula" userId="S::carolina@anpad.org.br::ef8707f1-9059-440b-9e8b-857d960b6973" providerId="AD" clId="Web-{6AA4EA9C-744D-58DE-A5E6-04B7F776652C}" dt="2025-07-15T12:59:00.128" v="15" actId="14100"/>
          <ac:spMkLst>
            <pc:docMk/>
            <pc:sldMk cId="1724554727" sldId="258"/>
            <ac:spMk id="3" creationId="{B2AC1406-5ADE-E5D2-92E2-4D83AFBDC2B5}"/>
          </ac:spMkLst>
        </pc:spChg>
      </pc:sldChg>
      <pc:sldChg chg="new del">
        <pc:chgData name="Carolina Aguiar de Paula" userId="S::carolina@anpad.org.br::ef8707f1-9059-440b-9e8b-857d960b6973" providerId="AD" clId="Web-{6AA4EA9C-744D-58DE-A5E6-04B7F776652C}" dt="2025-07-15T12:58:29.173" v="11"/>
        <pc:sldMkLst>
          <pc:docMk/>
          <pc:sldMk cId="3487753312" sldId="258"/>
        </pc:sldMkLst>
      </pc:sldChg>
      <pc:sldChg chg="new del">
        <pc:chgData name="Carolina Aguiar de Paula" userId="S::carolina@anpad.org.br::ef8707f1-9059-440b-9e8b-857d960b6973" providerId="AD" clId="Web-{6AA4EA9C-744D-58DE-A5E6-04B7F776652C}" dt="2025-07-15T12:58:32.080" v="12"/>
        <pc:sldMkLst>
          <pc:docMk/>
          <pc:sldMk cId="2908807435" sldId="259"/>
        </pc:sldMkLst>
      </pc:sldChg>
      <pc:sldChg chg="add mod replId setBg">
        <pc:chgData name="Carolina Aguiar de Paula" userId="S::carolina@anpad.org.br::ef8707f1-9059-440b-9e8b-857d960b6973" providerId="AD" clId="Web-{6AA4EA9C-744D-58DE-A5E6-04B7F776652C}" dt="2025-07-15T12:59:28.426" v="17"/>
        <pc:sldMkLst>
          <pc:docMk/>
          <pc:sldMk cId="3134087181" sldId="259"/>
        </pc:sldMkLst>
      </pc:sldChg>
      <pc:sldChg chg="modSp new mod setBg">
        <pc:chgData name="Carolina Aguiar de Paula" userId="S::carolina@anpad.org.br::ef8707f1-9059-440b-9e8b-857d960b6973" providerId="AD" clId="Web-{6AA4EA9C-744D-58DE-A5E6-04B7F776652C}" dt="2025-07-15T13:00:31.490" v="22" actId="14100"/>
        <pc:sldMkLst>
          <pc:docMk/>
          <pc:sldMk cId="1416200918" sldId="260"/>
        </pc:sldMkLst>
        <pc:spChg chg="mod">
          <ac:chgData name="Carolina Aguiar de Paula" userId="S::carolina@anpad.org.br::ef8707f1-9059-440b-9e8b-857d960b6973" providerId="AD" clId="Web-{6AA4EA9C-744D-58DE-A5E6-04B7F776652C}" dt="2025-07-15T13:00:24.037" v="20" actId="14100"/>
          <ac:spMkLst>
            <pc:docMk/>
            <pc:sldMk cId="1416200918" sldId="260"/>
            <ac:spMk id="2" creationId="{060CE655-65C8-E0EB-6215-FE3427D44409}"/>
          </ac:spMkLst>
        </pc:spChg>
        <pc:spChg chg="mod">
          <ac:chgData name="Carolina Aguiar de Paula" userId="S::carolina@anpad.org.br::ef8707f1-9059-440b-9e8b-857d960b6973" providerId="AD" clId="Web-{6AA4EA9C-744D-58DE-A5E6-04B7F776652C}" dt="2025-07-15T13:00:31.490" v="22" actId="14100"/>
          <ac:spMkLst>
            <pc:docMk/>
            <pc:sldMk cId="1416200918" sldId="260"/>
            <ac:spMk id="3" creationId="{493D2652-2FA2-5680-E5E2-E67441ED9E9A}"/>
          </ac:spMkLst>
        </pc:spChg>
      </pc:sldChg>
      <pc:sldChg chg="add mod replId setBg">
        <pc:chgData name="Carolina Aguiar de Paula" userId="S::carolina@anpad.org.br::ef8707f1-9059-440b-9e8b-857d960b6973" providerId="AD" clId="Web-{6AA4EA9C-744D-58DE-A5E6-04B7F776652C}" dt="2025-07-15T13:01:38.165" v="24"/>
        <pc:sldMkLst>
          <pc:docMk/>
          <pc:sldMk cId="1245180730" sldId="261"/>
        </pc:sldMkLst>
      </pc:sldChg>
    </pc:docChg>
  </pc:docChgLst>
  <pc:docChgLst>
    <pc:chgData name="Camila França" userId="03a1104f-8008-4b2a-a57a-ba651cd2de9b" providerId="ADAL" clId="{53B822E3-AA63-4C56-BFE2-A676A9B98665}"/>
    <pc:docChg chg="undo custSel addSld delSld addMainMaster delMainMaster modMainMaster">
      <pc:chgData name="Camila França" userId="03a1104f-8008-4b2a-a57a-ba651cd2de9b" providerId="ADAL" clId="{53B822E3-AA63-4C56-BFE2-A676A9B98665}" dt="2025-07-15T20:56:14.671" v="13" actId="6938"/>
      <pc:docMkLst>
        <pc:docMk/>
      </pc:docMkLst>
      <pc:sldChg chg="del">
        <pc:chgData name="Camila França" userId="03a1104f-8008-4b2a-a57a-ba651cd2de9b" providerId="ADAL" clId="{53B822E3-AA63-4C56-BFE2-A676A9B98665}" dt="2025-07-15T20:54:52.832" v="0" actId="2696"/>
        <pc:sldMkLst>
          <pc:docMk/>
          <pc:sldMk cId="1891266349" sldId="257"/>
        </pc:sldMkLst>
      </pc:sldChg>
      <pc:sldChg chg="del">
        <pc:chgData name="Camila França" userId="03a1104f-8008-4b2a-a57a-ba651cd2de9b" providerId="ADAL" clId="{53B822E3-AA63-4C56-BFE2-A676A9B98665}" dt="2025-07-15T20:54:54.807" v="1" actId="2696"/>
        <pc:sldMkLst>
          <pc:docMk/>
          <pc:sldMk cId="1724554727" sldId="258"/>
        </pc:sldMkLst>
      </pc:sldChg>
      <pc:sldChg chg="del">
        <pc:chgData name="Camila França" userId="03a1104f-8008-4b2a-a57a-ba651cd2de9b" providerId="ADAL" clId="{53B822E3-AA63-4C56-BFE2-A676A9B98665}" dt="2025-07-15T20:54:59.171" v="2" actId="2696"/>
        <pc:sldMkLst>
          <pc:docMk/>
          <pc:sldMk cId="3134087181" sldId="259"/>
        </pc:sldMkLst>
      </pc:sldChg>
      <pc:sldChg chg="del">
        <pc:chgData name="Camila França" userId="03a1104f-8008-4b2a-a57a-ba651cd2de9b" providerId="ADAL" clId="{53B822E3-AA63-4C56-BFE2-A676A9B98665}" dt="2025-07-15T20:55:00.979" v="3" actId="2696"/>
        <pc:sldMkLst>
          <pc:docMk/>
          <pc:sldMk cId="1416200918" sldId="260"/>
        </pc:sldMkLst>
      </pc:sldChg>
      <pc:sldChg chg="new del">
        <pc:chgData name="Camila França" userId="03a1104f-8008-4b2a-a57a-ba651cd2de9b" providerId="ADAL" clId="{53B822E3-AA63-4C56-BFE2-A676A9B98665}" dt="2025-07-15T20:55:05.741" v="5" actId="47"/>
        <pc:sldMkLst>
          <pc:docMk/>
          <pc:sldMk cId="4221220940" sldId="262"/>
        </pc:sldMkLst>
      </pc:sldChg>
      <pc:sldMasterChg chg="setBg modSldLayout">
        <pc:chgData name="Camila França" userId="03a1104f-8008-4b2a-a57a-ba651cd2de9b" providerId="ADAL" clId="{53B822E3-AA63-4C56-BFE2-A676A9B98665}" dt="2025-07-15T20:56:07.699" v="11"/>
        <pc:sldMasterMkLst>
          <pc:docMk/>
          <pc:sldMasterMk cId="2675746937" sldId="2147483648"/>
        </pc:sldMasterMkLst>
        <pc:sldLayoutChg chg="setBg">
          <pc:chgData name="Camila França" userId="03a1104f-8008-4b2a-a57a-ba651cd2de9b" providerId="ADAL" clId="{53B822E3-AA63-4C56-BFE2-A676A9B98665}" dt="2025-07-15T20:56:07.699" v="11"/>
          <pc:sldLayoutMkLst>
            <pc:docMk/>
            <pc:sldMasterMk cId="2675746937" sldId="2147483648"/>
            <pc:sldLayoutMk cId="877683876" sldId="2147483649"/>
          </pc:sldLayoutMkLst>
        </pc:sldLayoutChg>
      </pc:sldMasterChg>
      <pc:sldMasterChg chg="new del mod addSldLayout delSldLayout">
        <pc:chgData name="Camila França" userId="03a1104f-8008-4b2a-a57a-ba651cd2de9b" providerId="ADAL" clId="{53B822E3-AA63-4C56-BFE2-A676A9B98665}" dt="2025-07-15T20:56:14.671" v="13" actId="6938"/>
        <pc:sldMasterMkLst>
          <pc:docMk/>
          <pc:sldMasterMk cId="1815099282" sldId="2147483660"/>
        </pc:sldMasterMkLst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2826009552" sldId="2147483661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365559400" sldId="2147483662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24794489" sldId="2147483663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3786761105" sldId="2147483664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749853402" sldId="2147483665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1096312637" sldId="2147483666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3995934718" sldId="2147483667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957066418" sldId="2147483668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4172079000" sldId="2147483669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1370491537" sldId="2147483670"/>
          </pc:sldLayoutMkLst>
        </pc:sldLayoutChg>
        <pc:sldLayoutChg chg="new del replId">
          <pc:chgData name="Camila França" userId="03a1104f-8008-4b2a-a57a-ba651cd2de9b" providerId="ADAL" clId="{53B822E3-AA63-4C56-BFE2-A676A9B98665}" dt="2025-07-15T20:56:14.671" v="13" actId="6938"/>
          <pc:sldLayoutMkLst>
            <pc:docMk/>
            <pc:sldMasterMk cId="1815099282" sldId="2147483660"/>
            <pc:sldLayoutMk cId="194563894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41922"/>
            <a:ext cx="9144000" cy="2413431"/>
          </a:xfrm>
        </p:spPr>
        <p:txBody>
          <a:bodyPr/>
          <a:lstStyle/>
          <a:p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924919"/>
            <a:ext cx="9144000" cy="1888236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576AEE-112B-F443-48CE-6A0678060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4D77B-A554-E475-FAA6-72F77FD6B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EA9EE3-C178-9C44-F4A2-882A301F6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10181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5180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Camila França</cp:lastModifiedBy>
  <cp:revision>28</cp:revision>
  <dcterms:created xsi:type="dcterms:W3CDTF">2025-07-15T12:54:48Z</dcterms:created>
  <dcterms:modified xsi:type="dcterms:W3CDTF">2025-07-15T20:56:22Z</dcterms:modified>
</cp:coreProperties>
</file>