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C7EC0C-DCC3-D7F8-5AC7-5727DE02A5C9}" v="8" dt="2025-03-19T18:06:25.372"/>
    <p1510:client id="{FC5DBDAF-A83A-A35D-A73C-806D35D56FC8}" v="2" dt="2025-03-20T13:38:12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Aguiar de Paula" userId="S::carolina@anpad.org.br::ef8707f1-9059-440b-9e8b-857d960b6973" providerId="AD" clId="Web-{49C7EC0C-DCC3-D7F8-5AC7-5727DE02A5C9}"/>
    <pc:docChg chg="addSld modSld">
      <pc:chgData name="Carolina Aguiar de Paula" userId="S::carolina@anpad.org.br::ef8707f1-9059-440b-9e8b-857d960b6973" providerId="AD" clId="Web-{49C7EC0C-DCC3-D7F8-5AC7-5727DE02A5C9}" dt="2025-03-19T18:06:25.372" v="6" actId="1076"/>
      <pc:docMkLst>
        <pc:docMk/>
      </pc:docMkLst>
      <pc:sldChg chg="addSp delSp modSp mod setBg">
        <pc:chgData name="Carolina Aguiar de Paula" userId="S::carolina@anpad.org.br::ef8707f1-9059-440b-9e8b-857d960b6973" providerId="AD" clId="Web-{49C7EC0C-DCC3-D7F8-5AC7-5727DE02A5C9}" dt="2025-03-19T18:06:25.372" v="6" actId="1076"/>
        <pc:sldMkLst>
          <pc:docMk/>
          <pc:sldMk cId="2210866551" sldId="256"/>
        </pc:sldMkLst>
        <pc:spChg chg="mod">
          <ac:chgData name="Carolina Aguiar de Paula" userId="S::carolina@anpad.org.br::ef8707f1-9059-440b-9e8b-857d960b6973" providerId="AD" clId="Web-{49C7EC0C-DCC3-D7F8-5AC7-5727DE02A5C9}" dt="2025-03-19T18:06:25.372" v="6" actId="1076"/>
          <ac:spMkLst>
            <pc:docMk/>
            <pc:sldMk cId="2210866551" sldId="256"/>
            <ac:spMk id="2" creationId="{00000000-0000-0000-0000-000000000000}"/>
          </ac:spMkLst>
        </pc:spChg>
        <pc:spChg chg="mod">
          <ac:chgData name="Carolina Aguiar de Paula" userId="S::carolina@anpad.org.br::ef8707f1-9059-440b-9e8b-857d960b6973" providerId="AD" clId="Web-{49C7EC0C-DCC3-D7F8-5AC7-5727DE02A5C9}" dt="2025-03-19T18:06:20.653" v="5" actId="1076"/>
          <ac:spMkLst>
            <pc:docMk/>
            <pc:sldMk cId="2210866551" sldId="256"/>
            <ac:spMk id="3" creationId="{00000000-0000-0000-0000-000000000000}"/>
          </ac:spMkLst>
        </pc:spChg>
        <pc:picChg chg="add del mod">
          <ac:chgData name="Carolina Aguiar de Paula" userId="S::carolina@anpad.org.br::ef8707f1-9059-440b-9e8b-857d960b6973" providerId="AD" clId="Web-{49C7EC0C-DCC3-D7F8-5AC7-5727DE02A5C9}" dt="2025-03-19T18:06:09.199" v="4"/>
          <ac:picMkLst>
            <pc:docMk/>
            <pc:sldMk cId="2210866551" sldId="256"/>
            <ac:picMk id="4" creationId="{682F6E25-828C-3FFD-8DCE-BA56A81EF22B}"/>
          </ac:picMkLst>
        </pc:picChg>
      </pc:sldChg>
      <pc:sldChg chg="delSp modSp add mod replId setBg">
        <pc:chgData name="Carolina Aguiar de Paula" userId="S::carolina@anpad.org.br::ef8707f1-9059-440b-9e8b-857d960b6973" providerId="AD" clId="Web-{49C7EC0C-DCC3-D7F8-5AC7-5727DE02A5C9}" dt="2025-03-19T18:06:03.589" v="3"/>
        <pc:sldMkLst>
          <pc:docMk/>
          <pc:sldMk cId="645816691" sldId="257"/>
        </pc:sldMkLst>
        <pc:picChg chg="del mod">
          <ac:chgData name="Carolina Aguiar de Paula" userId="S::carolina@anpad.org.br::ef8707f1-9059-440b-9e8b-857d960b6973" providerId="AD" clId="Web-{49C7EC0C-DCC3-D7F8-5AC7-5727DE02A5C9}" dt="2025-03-19T18:06:03.589" v="3"/>
          <ac:picMkLst>
            <pc:docMk/>
            <pc:sldMk cId="645816691" sldId="257"/>
            <ac:picMk id="4" creationId="{9E6C5DF6-15B4-7B13-DC42-3DE00B64CFEA}"/>
          </ac:picMkLst>
        </pc:picChg>
      </pc:sldChg>
    </pc:docChg>
  </pc:docChgLst>
  <pc:docChgLst>
    <pc:chgData name="Eventos ANPAD" userId="S::eventos@anpad.org.br::372451d3-9aaf-4861-afa5-07bd97ac48aa" providerId="AD" clId="Web-{FC5DBDAF-A83A-A35D-A73C-806D35D56FC8}"/>
    <pc:docChg chg="addSld delSld">
      <pc:chgData name="Eventos ANPAD" userId="S::eventos@anpad.org.br::372451d3-9aaf-4861-afa5-07bd97ac48aa" providerId="AD" clId="Web-{FC5DBDAF-A83A-A35D-A73C-806D35D56FC8}" dt="2025-03-20T13:38:12.371" v="1"/>
      <pc:docMkLst>
        <pc:docMk/>
      </pc:docMkLst>
      <pc:sldChg chg="new del">
        <pc:chgData name="Eventos ANPAD" userId="S::eventos@anpad.org.br::372451d3-9aaf-4861-afa5-07bd97ac48aa" providerId="AD" clId="Web-{FC5DBDAF-A83A-A35D-A73C-806D35D56FC8}" dt="2025-03-20T13:38:12.371" v="1"/>
        <pc:sldMkLst>
          <pc:docMk/>
          <pc:sldMk cId="91888403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2091" y="1849727"/>
            <a:ext cx="9144000" cy="2387600"/>
          </a:xfrm>
        </p:spPr>
        <p:txBody>
          <a:bodyPr/>
          <a:lstStyle/>
          <a:p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2091" y="4537220"/>
            <a:ext cx="9144000" cy="1655762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B13A11-5A17-3584-31BA-0925A0E60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685C0-310C-363E-BCDA-C9035425FC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797D01-4FB4-C108-8D9D-5D40E8AC8E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816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</cp:revision>
  <dcterms:created xsi:type="dcterms:W3CDTF">2025-03-19T18:05:32Z</dcterms:created>
  <dcterms:modified xsi:type="dcterms:W3CDTF">2025-03-20T13:38:19Z</dcterms:modified>
</cp:coreProperties>
</file>