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175C9E-C91E-655A-553E-D49D8011DDBD}" v="1" dt="2025-03-25T18:53:25.9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a Aguiar de Paula" userId="S::carolina@anpad.org.br::ef8707f1-9059-440b-9e8b-857d960b6973" providerId="AD" clId="Web-{C2175C9E-C91E-655A-553E-D49D8011DDBD}"/>
    <pc:docChg chg="modSld">
      <pc:chgData name="Carolina Aguiar de Paula" userId="S::carolina@anpad.org.br::ef8707f1-9059-440b-9e8b-857d960b6973" providerId="AD" clId="Web-{C2175C9E-C91E-655A-553E-D49D8011DDBD}" dt="2025-03-25T18:53:25.974" v="0"/>
      <pc:docMkLst>
        <pc:docMk/>
      </pc:docMkLst>
      <pc:sldChg chg="mod setBg">
        <pc:chgData name="Carolina Aguiar de Paula" userId="S::carolina@anpad.org.br::ef8707f1-9059-440b-9e8b-857d960b6973" providerId="AD" clId="Web-{C2175C9E-C91E-655A-553E-D49D8011DDBD}" dt="2025-03-25T18:53:25.974" v="0"/>
        <pc:sldMkLst>
          <pc:docMk/>
          <pc:sldMk cId="1604237455" sldId="257"/>
        </pc:sldMkLst>
      </pc:sldChg>
    </pc:docChg>
  </pc:docChgLst>
  <pc:docChgLst>
    <pc:chgData name="Carolina Aguiar de Paula" userId="S::carolina@anpad.org.br::ef8707f1-9059-440b-9e8b-857d960b6973" providerId="AD" clId="Web-{6C618C14-5005-A7F2-6EB7-02790EC8F417}"/>
    <pc:docChg chg="addSld delSld modSld">
      <pc:chgData name="Carolina Aguiar de Paula" userId="S::carolina@anpad.org.br::ef8707f1-9059-440b-9e8b-857d960b6973" providerId="AD" clId="Web-{6C618C14-5005-A7F2-6EB7-02790EC8F417}" dt="2025-03-19T18:01:27.935" v="17" actId="1076"/>
      <pc:docMkLst>
        <pc:docMk/>
      </pc:docMkLst>
      <pc:sldChg chg="addSp delSp modSp mod setBg setClrOvrMap">
        <pc:chgData name="Carolina Aguiar de Paula" userId="S::carolina@anpad.org.br::ef8707f1-9059-440b-9e8b-857d960b6973" providerId="AD" clId="Web-{6C618C14-5005-A7F2-6EB7-02790EC8F417}" dt="2025-03-19T18:01:09.919" v="15" actId="1076"/>
        <pc:sldMkLst>
          <pc:docMk/>
          <pc:sldMk cId="2210866551" sldId="256"/>
        </pc:sldMkLst>
        <pc:spChg chg="mod">
          <ac:chgData name="Carolina Aguiar de Paula" userId="S::carolina@anpad.org.br::ef8707f1-9059-440b-9e8b-857d960b6973" providerId="AD" clId="Web-{6C618C14-5005-A7F2-6EB7-02790EC8F417}" dt="2025-03-19T18:01:09.919" v="15" actId="1076"/>
          <ac:spMkLst>
            <pc:docMk/>
            <pc:sldMk cId="2210866551" sldId="256"/>
            <ac:spMk id="2" creationId="{00000000-0000-0000-0000-000000000000}"/>
          </ac:spMkLst>
        </pc:spChg>
        <pc:spChg chg="mod">
          <ac:chgData name="Carolina Aguiar de Paula" userId="S::carolina@anpad.org.br::ef8707f1-9059-440b-9e8b-857d960b6973" providerId="AD" clId="Web-{6C618C14-5005-A7F2-6EB7-02790EC8F417}" dt="2025-03-19T18:01:04.544" v="14" actId="1076"/>
          <ac:spMkLst>
            <pc:docMk/>
            <pc:sldMk cId="2210866551" sldId="256"/>
            <ac:spMk id="3" creationId="{00000000-0000-0000-0000-000000000000}"/>
          </ac:spMkLst>
        </pc:spChg>
        <pc:spChg chg="add del">
          <ac:chgData name="Carolina Aguiar de Paula" userId="S::carolina@anpad.org.br::ef8707f1-9059-440b-9e8b-857d960b6973" providerId="AD" clId="Web-{6C618C14-5005-A7F2-6EB7-02790EC8F417}" dt="2025-03-19T17:58:46.556" v="2"/>
          <ac:spMkLst>
            <pc:docMk/>
            <pc:sldMk cId="2210866551" sldId="256"/>
            <ac:spMk id="9" creationId="{71B2258F-86CA-4D4D-8270-BC05FCDEBFB3}"/>
          </ac:spMkLst>
        </pc:spChg>
        <pc:picChg chg="add del mod ord">
          <ac:chgData name="Carolina Aguiar de Paula" userId="S::carolina@anpad.org.br::ef8707f1-9059-440b-9e8b-857d960b6973" providerId="AD" clId="Web-{6C618C14-5005-A7F2-6EB7-02790EC8F417}" dt="2025-03-19T18:00:52.653" v="13"/>
          <ac:picMkLst>
            <pc:docMk/>
            <pc:sldMk cId="2210866551" sldId="256"/>
            <ac:picMk id="4" creationId="{4C0BBE70-7DD7-E0D4-8735-F51CE3E0710E}"/>
          </ac:picMkLst>
        </pc:picChg>
      </pc:sldChg>
      <pc:sldChg chg="addSp delSp modSp new del">
        <pc:chgData name="Carolina Aguiar de Paula" userId="S::carolina@anpad.org.br::ef8707f1-9059-440b-9e8b-857d960b6973" providerId="AD" clId="Web-{6C618C14-5005-A7F2-6EB7-02790EC8F417}" dt="2025-03-19T18:00:11.043" v="9"/>
        <pc:sldMkLst>
          <pc:docMk/>
          <pc:sldMk cId="497918733" sldId="257"/>
        </pc:sldMkLst>
        <pc:spChg chg="del">
          <ac:chgData name="Carolina Aguiar de Paula" userId="S::carolina@anpad.org.br::ef8707f1-9059-440b-9e8b-857d960b6973" providerId="AD" clId="Web-{6C618C14-5005-A7F2-6EB7-02790EC8F417}" dt="2025-03-19T17:59:02.979" v="4"/>
          <ac:spMkLst>
            <pc:docMk/>
            <pc:sldMk cId="497918733" sldId="257"/>
            <ac:spMk id="3" creationId="{03A5E7B1-C03D-238C-08D9-357EB51173A4}"/>
          </ac:spMkLst>
        </pc:spChg>
        <pc:spChg chg="add del mod">
          <ac:chgData name="Carolina Aguiar de Paula" userId="S::carolina@anpad.org.br::ef8707f1-9059-440b-9e8b-857d960b6973" providerId="AD" clId="Web-{6C618C14-5005-A7F2-6EB7-02790EC8F417}" dt="2025-03-19T17:59:24.307" v="6"/>
          <ac:spMkLst>
            <pc:docMk/>
            <pc:sldMk cId="497918733" sldId="257"/>
            <ac:spMk id="6" creationId="{B8F55134-21C0-AC31-8941-6236891DDD68}"/>
          </ac:spMkLst>
        </pc:spChg>
        <pc:spChg chg="add mod">
          <ac:chgData name="Carolina Aguiar de Paula" userId="S::carolina@anpad.org.br::ef8707f1-9059-440b-9e8b-857d960b6973" providerId="AD" clId="Web-{6C618C14-5005-A7F2-6EB7-02790EC8F417}" dt="2025-03-19T17:59:30.417" v="8"/>
          <ac:spMkLst>
            <pc:docMk/>
            <pc:sldMk cId="497918733" sldId="257"/>
            <ac:spMk id="9" creationId="{84C19A76-3B16-39E8-8040-5CAFD7B26BCD}"/>
          </ac:spMkLst>
        </pc:spChg>
        <pc:picChg chg="add del mod ord">
          <ac:chgData name="Carolina Aguiar de Paula" userId="S::carolina@anpad.org.br::ef8707f1-9059-440b-9e8b-857d960b6973" providerId="AD" clId="Web-{6C618C14-5005-A7F2-6EB7-02790EC8F417}" dt="2025-03-19T17:59:09.838" v="5"/>
          <ac:picMkLst>
            <pc:docMk/>
            <pc:sldMk cId="497918733" sldId="257"/>
            <ac:picMk id="4" creationId="{415A784D-3723-4A11-1440-AC16881A24D4}"/>
          </ac:picMkLst>
        </pc:picChg>
        <pc:picChg chg="add del mod ord">
          <ac:chgData name="Carolina Aguiar de Paula" userId="S::carolina@anpad.org.br::ef8707f1-9059-440b-9e8b-857d960b6973" providerId="AD" clId="Web-{6C618C14-5005-A7F2-6EB7-02790EC8F417}" dt="2025-03-19T17:59:30.417" v="8"/>
          <ac:picMkLst>
            <pc:docMk/>
            <pc:sldMk cId="497918733" sldId="257"/>
            <ac:picMk id="7" creationId="{D7FEDFB5-22CF-360E-A087-073CC4FFE182}"/>
          </ac:picMkLst>
        </pc:picChg>
      </pc:sldChg>
      <pc:sldChg chg="delSp modSp add mod replId setBg">
        <pc:chgData name="Carolina Aguiar de Paula" userId="S::carolina@anpad.org.br::ef8707f1-9059-440b-9e8b-857d960b6973" providerId="AD" clId="Web-{6C618C14-5005-A7F2-6EB7-02790EC8F417}" dt="2025-03-19T18:01:27.935" v="17" actId="1076"/>
        <pc:sldMkLst>
          <pc:docMk/>
          <pc:sldMk cId="1604237455" sldId="257"/>
        </pc:sldMkLst>
        <pc:spChg chg="mod">
          <ac:chgData name="Carolina Aguiar de Paula" userId="S::carolina@anpad.org.br::ef8707f1-9059-440b-9e8b-857d960b6973" providerId="AD" clId="Web-{6C618C14-5005-A7F2-6EB7-02790EC8F417}" dt="2025-03-19T18:01:27.935" v="17" actId="1076"/>
          <ac:spMkLst>
            <pc:docMk/>
            <pc:sldMk cId="1604237455" sldId="257"/>
            <ac:spMk id="2" creationId="{55A65437-7ABE-7EFE-0536-556C8809DD4B}"/>
          </ac:spMkLst>
        </pc:spChg>
        <pc:spChg chg="mod">
          <ac:chgData name="Carolina Aguiar de Paula" userId="S::carolina@anpad.org.br::ef8707f1-9059-440b-9e8b-857d960b6973" providerId="AD" clId="Web-{6C618C14-5005-A7F2-6EB7-02790EC8F417}" dt="2025-03-19T18:01:17.279" v="16" actId="1076"/>
          <ac:spMkLst>
            <pc:docMk/>
            <pc:sldMk cId="1604237455" sldId="257"/>
            <ac:spMk id="3" creationId="{69F4485E-87E5-C81F-53D8-7747D6CFF158}"/>
          </ac:spMkLst>
        </pc:spChg>
        <pc:picChg chg="del mod">
          <ac:chgData name="Carolina Aguiar de Paula" userId="S::carolina@anpad.org.br::ef8707f1-9059-440b-9e8b-857d960b6973" providerId="AD" clId="Web-{6C618C14-5005-A7F2-6EB7-02790EC8F417}" dt="2025-03-19T18:00:46.372" v="12"/>
          <ac:picMkLst>
            <pc:docMk/>
            <pc:sldMk cId="1604237455" sldId="257"/>
            <ac:picMk id="4" creationId="{33400C09-EA15-81DF-6CB1-F3D60F28D3F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25.03.2025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25.03.2025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25.03.2025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25.03.2025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25.03.2025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25.03.2025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25.03.2025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25.03.2025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25.03.2025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25.03.2025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25.03.2025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25.03.2025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585741"/>
            <a:ext cx="9144000" cy="2387600"/>
          </a:xfrm>
        </p:spPr>
        <p:txBody>
          <a:bodyPr/>
          <a:lstStyle/>
          <a:p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188984"/>
            <a:ext cx="9144000" cy="1655762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EE2A6D0-F62D-F980-1A21-AAF3B2950E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A65437-7ABE-7EFE-0536-556C8809D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26454"/>
            <a:ext cx="9144000" cy="2387600"/>
          </a:xfrm>
        </p:spPr>
        <p:txBody>
          <a:bodyPr/>
          <a:lstStyle/>
          <a:p>
            <a:endParaRPr lang="de-D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F4485E-87E5-C81F-53D8-7747D6CFF1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5493"/>
            <a:ext cx="9144000" cy="1655762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42374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23</cp:revision>
  <dcterms:created xsi:type="dcterms:W3CDTF">2025-03-19T17:57:41Z</dcterms:created>
  <dcterms:modified xsi:type="dcterms:W3CDTF">2025-03-25T18:53:26Z</dcterms:modified>
</cp:coreProperties>
</file>