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1" r:id="rId2"/>
    <p:sldId id="266" r:id="rId3"/>
  </p:sldIdLst>
  <p:sldSz cx="18288000" cy="10287000"/>
  <p:notesSz cx="6858000" cy="9144000"/>
  <p:embeddedFontLst>
    <p:embeddedFont>
      <p:font typeface="Futura" panose="020B0604020202020204" charset="0"/>
      <p:regular r:id="rId4"/>
    </p:embeddedFont>
    <p:embeddedFont>
      <p:font typeface="Futura Bold" panose="020B0604020202020204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77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schemas.microsoft.com/office/2016/11/relationships/changesInfo" Target="changesInfos/changesInfo1.xml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a França" userId="03a1104f-8008-4b2a-a57a-ba651cd2de9b" providerId="ADAL" clId="{01B19B67-8A27-41E6-8601-6F9E47B814C1}"/>
    <pc:docChg chg="addSld delSld">
      <pc:chgData name="Camila França" userId="03a1104f-8008-4b2a-a57a-ba651cd2de9b" providerId="ADAL" clId="{01B19B67-8A27-41E6-8601-6F9E47B814C1}" dt="2025-03-26T18:18:49.109" v="5" actId="2696"/>
      <pc:docMkLst>
        <pc:docMk/>
      </pc:docMkLst>
      <pc:sldChg chg="del">
        <pc:chgData name="Camila França" userId="03a1104f-8008-4b2a-a57a-ba651cd2de9b" providerId="ADAL" clId="{01B19B67-8A27-41E6-8601-6F9E47B814C1}" dt="2025-03-26T18:18:30.776" v="0" actId="2696"/>
        <pc:sldMkLst>
          <pc:docMk/>
          <pc:sldMk cId="0" sldId="258"/>
        </pc:sldMkLst>
      </pc:sldChg>
      <pc:sldChg chg="del">
        <pc:chgData name="Camila França" userId="03a1104f-8008-4b2a-a57a-ba651cd2de9b" providerId="ADAL" clId="{01B19B67-8A27-41E6-8601-6F9E47B814C1}" dt="2025-03-26T18:18:35.712" v="2" actId="2696"/>
        <pc:sldMkLst>
          <pc:docMk/>
          <pc:sldMk cId="0" sldId="264"/>
        </pc:sldMkLst>
      </pc:sldChg>
      <pc:sldChg chg="del">
        <pc:chgData name="Camila França" userId="03a1104f-8008-4b2a-a57a-ba651cd2de9b" providerId="ADAL" clId="{01B19B67-8A27-41E6-8601-6F9E47B814C1}" dt="2025-03-26T18:18:32.813" v="1" actId="2696"/>
        <pc:sldMkLst>
          <pc:docMk/>
          <pc:sldMk cId="3242166379" sldId="265"/>
        </pc:sldMkLst>
      </pc:sldChg>
      <pc:sldChg chg="new del">
        <pc:chgData name="Camila França" userId="03a1104f-8008-4b2a-a57a-ba651cd2de9b" providerId="ADAL" clId="{01B19B67-8A27-41E6-8601-6F9E47B814C1}" dt="2025-03-26T18:18:49.109" v="5" actId="2696"/>
        <pc:sldMkLst>
          <pc:docMk/>
          <pc:sldMk cId="915332049" sldId="267"/>
        </pc:sldMkLst>
      </pc:sldChg>
      <pc:sldChg chg="del">
        <pc:chgData name="Camila França" userId="03a1104f-8008-4b2a-a57a-ba651cd2de9b" providerId="ADAL" clId="{01B19B67-8A27-41E6-8601-6F9E47B814C1}" dt="2025-03-26T18:18:37.812" v="3" actId="2696"/>
        <pc:sldMkLst>
          <pc:docMk/>
          <pc:sldMk cId="3588852614" sldId="267"/>
        </pc:sldMkLst>
      </pc:sldChg>
    </pc:docChg>
  </pc:docChgLst>
  <pc:docChgLst>
    <pc:chgData name="Bruna Morete" userId="897d4d87-4a6b-473a-9fa2-66f258f29839" providerId="ADAL" clId="{12CD3BD1-60F3-4D6B-83A5-B49984965BC9}"/>
    <pc:docChg chg="custSel modSld">
      <pc:chgData name="Bruna Morete" userId="897d4d87-4a6b-473a-9fa2-66f258f29839" providerId="ADAL" clId="{12CD3BD1-60F3-4D6B-83A5-B49984965BC9}" dt="2024-11-27T12:24:41.031" v="5"/>
      <pc:docMkLst>
        <pc:docMk/>
      </pc:docMkLst>
      <pc:sldChg chg="addSp delSp modSp mod">
        <pc:chgData name="Bruna Morete" userId="897d4d87-4a6b-473a-9fa2-66f258f29839" providerId="ADAL" clId="{12CD3BD1-60F3-4D6B-83A5-B49984965BC9}" dt="2024-11-27T12:24:32.858" v="1"/>
        <pc:sldMkLst>
          <pc:docMk/>
          <pc:sldMk cId="0" sldId="258"/>
        </pc:sldMkLst>
      </pc:sldChg>
      <pc:sldChg chg="addSp delSp modSp mod">
        <pc:chgData name="Bruna Morete" userId="897d4d87-4a6b-473a-9fa2-66f258f29839" providerId="ADAL" clId="{12CD3BD1-60F3-4D6B-83A5-B49984965BC9}" dt="2024-11-27T12:24:37.999" v="3"/>
        <pc:sldMkLst>
          <pc:docMk/>
          <pc:sldMk cId="0" sldId="261"/>
        </pc:sldMkLst>
      </pc:sldChg>
      <pc:sldChg chg="addSp delSp modSp mod">
        <pc:chgData name="Bruna Morete" userId="897d4d87-4a6b-473a-9fa2-66f258f29839" providerId="ADAL" clId="{12CD3BD1-60F3-4D6B-83A5-B49984965BC9}" dt="2024-11-27T12:24:41.031" v="5"/>
        <pc:sldMkLst>
          <pc:docMk/>
          <pc:sldMk cId="0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" y="2925683"/>
            <a:ext cx="7464248" cy="7361317"/>
          </a:xfrm>
          <a:custGeom>
            <a:avLst/>
            <a:gdLst/>
            <a:ahLst/>
            <a:cxnLst/>
            <a:rect l="l" t="t" r="r" b="b"/>
            <a:pathLst>
              <a:path w="11081609" h="9936509">
                <a:moveTo>
                  <a:pt x="0" y="0"/>
                </a:moveTo>
                <a:lnTo>
                  <a:pt x="11081609" y="0"/>
                </a:lnTo>
                <a:lnTo>
                  <a:pt x="11081609" y="9936509"/>
                </a:lnTo>
                <a:lnTo>
                  <a:pt x="0" y="99365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1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AutoShape 3"/>
          <p:cNvSpPr/>
          <p:nvPr/>
        </p:nvSpPr>
        <p:spPr>
          <a:xfrm flipV="1">
            <a:off x="718795" y="1527018"/>
            <a:ext cx="6007740" cy="11113"/>
          </a:xfrm>
          <a:prstGeom prst="line">
            <a:avLst/>
          </a:prstGeom>
          <a:ln w="38100" cap="flat">
            <a:solidFill>
              <a:srgbClr val="00336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5450618" y="-514350"/>
            <a:ext cx="3086100" cy="3086100"/>
            <a:chOff x="0" y="0"/>
            <a:chExt cx="812800" cy="81280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737373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16040720" y="234138"/>
            <a:ext cx="1690396" cy="1589124"/>
            <a:chOff x="0" y="0"/>
            <a:chExt cx="2253862" cy="2118832"/>
          </a:xfrm>
        </p:grpSpPr>
        <p:grpSp>
          <p:nvGrpSpPr>
            <p:cNvPr id="8" name="Group 8"/>
            <p:cNvGrpSpPr/>
            <p:nvPr/>
          </p:nvGrpSpPr>
          <p:grpSpPr>
            <a:xfrm>
              <a:off x="45968" y="1585673"/>
              <a:ext cx="1014269" cy="160041"/>
              <a:chOff x="0" y="0"/>
              <a:chExt cx="488206" cy="77034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0" y="0"/>
                <a:ext cx="488206" cy="77034"/>
              </a:xfrm>
              <a:custGeom>
                <a:avLst/>
                <a:gdLst/>
                <a:ahLst/>
                <a:cxnLst/>
                <a:rect l="l" t="t" r="r" b="b"/>
                <a:pathLst>
                  <a:path w="488206" h="77034">
                    <a:moveTo>
                      <a:pt x="0" y="0"/>
                    </a:moveTo>
                    <a:lnTo>
                      <a:pt x="488206" y="0"/>
                    </a:lnTo>
                    <a:lnTo>
                      <a:pt x="488206" y="77034"/>
                    </a:lnTo>
                    <a:lnTo>
                      <a:pt x="0" y="77034"/>
                    </a:lnTo>
                    <a:close/>
                  </a:path>
                </a:pathLst>
              </a:custGeom>
              <a:solidFill>
                <a:srgbClr val="FDE06A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" name="TextBox 10"/>
              <p:cNvSpPr txBox="1"/>
              <p:nvPr/>
            </p:nvSpPr>
            <p:spPr>
              <a:xfrm>
                <a:off x="0" y="-38100"/>
                <a:ext cx="488206" cy="1151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60"/>
                  </a:lnSpc>
                </a:pPr>
                <a:endParaRPr/>
              </a:p>
            </p:txBody>
          </p:sp>
        </p:grpSp>
        <p:sp>
          <p:nvSpPr>
            <p:cNvPr id="11" name="TextBox 11"/>
            <p:cNvSpPr txBox="1"/>
            <p:nvPr/>
          </p:nvSpPr>
          <p:spPr>
            <a:xfrm>
              <a:off x="553103" y="441717"/>
              <a:ext cx="1695547" cy="8933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ts val="5170"/>
                </a:lnSpc>
              </a:pPr>
              <a:r>
                <a:rPr lang="en-US" sz="3693">
                  <a:solidFill>
                    <a:srgbClr val="FFFFFF"/>
                  </a:solidFill>
                  <a:latin typeface="Futura"/>
                  <a:ea typeface="Futura"/>
                  <a:cs typeface="Futura"/>
                  <a:sym typeface="Futura"/>
                </a:rPr>
                <a:t>ventos</a:t>
              </a:r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-295275"/>
              <a:ext cx="610433" cy="17962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ts val="10341"/>
                </a:lnSpc>
              </a:pPr>
              <a:r>
                <a:rPr lang="en-US" sz="7386" b="1">
                  <a:solidFill>
                    <a:srgbClr val="FFFFFF"/>
                  </a:solidFill>
                  <a:latin typeface="Futura Bold"/>
                  <a:ea typeface="Futura Bold"/>
                  <a:cs typeface="Futura Bold"/>
                  <a:sym typeface="Futura Bold"/>
                </a:rPr>
                <a:t>E</a:t>
              </a:r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33011" y="989214"/>
              <a:ext cx="2220851" cy="6764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906"/>
                </a:lnSpc>
              </a:pPr>
              <a:r>
                <a:rPr lang="en-US" sz="2790">
                  <a:solidFill>
                    <a:srgbClr val="FFFFFF"/>
                  </a:solidFill>
                  <a:latin typeface="Futura"/>
                  <a:ea typeface="Futura"/>
                  <a:cs typeface="Futura"/>
                  <a:sym typeface="Futura"/>
                </a:rPr>
                <a:t>Divisionais</a:t>
              </a:r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1143436" y="1440102"/>
              <a:ext cx="1092932" cy="67873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ts val="3908"/>
                </a:lnSpc>
              </a:pPr>
              <a:r>
                <a:rPr lang="en-US" sz="2791" b="1">
                  <a:solidFill>
                    <a:srgbClr val="D9D9D9"/>
                  </a:solidFill>
                  <a:latin typeface="Futura Bold"/>
                  <a:ea typeface="Futura Bold"/>
                  <a:cs typeface="Futura Bold"/>
                  <a:sym typeface="Futura Bold"/>
                </a:rPr>
                <a:t>2025</a:t>
              </a:r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718794" y="664702"/>
            <a:ext cx="2405405" cy="727996"/>
            <a:chOff x="0" y="0"/>
            <a:chExt cx="2810721" cy="970661"/>
          </a:xfrm>
        </p:grpSpPr>
        <p:grpSp>
          <p:nvGrpSpPr>
            <p:cNvPr id="17" name="Group 17"/>
            <p:cNvGrpSpPr/>
            <p:nvPr/>
          </p:nvGrpSpPr>
          <p:grpSpPr>
            <a:xfrm>
              <a:off x="0" y="0"/>
              <a:ext cx="2810721" cy="970661"/>
              <a:chOff x="0" y="0"/>
              <a:chExt cx="925565" cy="319637"/>
            </a:xfrm>
          </p:grpSpPr>
          <p:sp>
            <p:nvSpPr>
              <p:cNvPr id="18" name="Freeform 18"/>
              <p:cNvSpPr/>
              <p:nvPr/>
            </p:nvSpPr>
            <p:spPr>
              <a:xfrm>
                <a:off x="0" y="0"/>
                <a:ext cx="925565" cy="319637"/>
              </a:xfrm>
              <a:custGeom>
                <a:avLst/>
                <a:gdLst/>
                <a:ahLst/>
                <a:cxnLst/>
                <a:rect l="l" t="t" r="r" b="b"/>
                <a:pathLst>
                  <a:path w="925565" h="319637">
                    <a:moveTo>
                      <a:pt x="159818" y="0"/>
                    </a:moveTo>
                    <a:lnTo>
                      <a:pt x="765747" y="0"/>
                    </a:lnTo>
                    <a:cubicBezTo>
                      <a:pt x="854012" y="0"/>
                      <a:pt x="925565" y="71553"/>
                      <a:pt x="925565" y="159818"/>
                    </a:cubicBezTo>
                    <a:lnTo>
                      <a:pt x="925565" y="159818"/>
                    </a:lnTo>
                    <a:cubicBezTo>
                      <a:pt x="925565" y="248084"/>
                      <a:pt x="854012" y="319637"/>
                      <a:pt x="765747" y="319637"/>
                    </a:cubicBezTo>
                    <a:lnTo>
                      <a:pt x="159818" y="319637"/>
                    </a:lnTo>
                    <a:cubicBezTo>
                      <a:pt x="71553" y="319637"/>
                      <a:pt x="0" y="248084"/>
                      <a:pt x="0" y="159818"/>
                    </a:cubicBezTo>
                    <a:lnTo>
                      <a:pt x="0" y="159818"/>
                    </a:lnTo>
                    <a:cubicBezTo>
                      <a:pt x="0" y="71553"/>
                      <a:pt x="71553" y="0"/>
                      <a:pt x="159818" y="0"/>
                    </a:cubicBezTo>
                    <a:close/>
                  </a:path>
                </a:pathLst>
              </a:custGeom>
              <a:solidFill>
                <a:srgbClr val="003366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" name="TextBox 19"/>
              <p:cNvSpPr txBox="1"/>
              <p:nvPr/>
            </p:nvSpPr>
            <p:spPr>
              <a:xfrm>
                <a:off x="0" y="-38100"/>
                <a:ext cx="925565" cy="35773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20" name="TextBox 20"/>
            <p:cNvSpPr txBox="1"/>
            <p:nvPr/>
          </p:nvSpPr>
          <p:spPr>
            <a:xfrm>
              <a:off x="273470" y="215515"/>
              <a:ext cx="2263780" cy="4445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639"/>
                </a:lnSpc>
              </a:pPr>
              <a:r>
                <a:rPr lang="en-US" sz="2399" b="1" dirty="0">
                  <a:solidFill>
                    <a:srgbClr val="FFE07A"/>
                  </a:solidFill>
                  <a:latin typeface="Futura Bold"/>
                  <a:ea typeface="Futura Bold"/>
                  <a:cs typeface="Futura Bold"/>
                  <a:sym typeface="Futura Bold"/>
                </a:rPr>
                <a:t>EnAPG 2025</a:t>
              </a:r>
            </a:p>
          </p:txBody>
        </p:sp>
      </p:grpSp>
      <p:sp>
        <p:nvSpPr>
          <p:cNvPr id="21" name="TextBox 21"/>
          <p:cNvSpPr txBox="1"/>
          <p:nvPr/>
        </p:nvSpPr>
        <p:spPr>
          <a:xfrm>
            <a:off x="718760" y="1585755"/>
            <a:ext cx="6745488" cy="3873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3366"/>
                </a:solidFill>
                <a:latin typeface="Futura"/>
                <a:ea typeface="Futura"/>
                <a:cs typeface="Futura"/>
                <a:sym typeface="Futura"/>
              </a:rPr>
              <a:t>X Encontro de Administração Pública da ANPAD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68F97581-5040-302A-06B8-49B7DD5FE540}"/>
              </a:ext>
            </a:extLst>
          </p:cNvPr>
          <p:cNvSpPr txBox="1"/>
          <p:nvPr/>
        </p:nvSpPr>
        <p:spPr>
          <a:xfrm>
            <a:off x="8831668" y="3917488"/>
            <a:ext cx="769189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/>
              <a:t>TÍTULO DO TRABALHO</a:t>
            </a:r>
          </a:p>
          <a:p>
            <a:pPr algn="ctr"/>
            <a:endParaRPr lang="pt-BR" sz="6600" dirty="0"/>
          </a:p>
          <a:p>
            <a:pPr algn="ctr"/>
            <a:r>
              <a:rPr lang="pt-BR" sz="3000" dirty="0"/>
              <a:t>Autores:</a:t>
            </a:r>
          </a:p>
        </p:txBody>
      </p:sp>
      <p:sp>
        <p:nvSpPr>
          <p:cNvPr id="15" name="Freeform 21">
            <a:extLst>
              <a:ext uri="{FF2B5EF4-FFF2-40B4-BE49-F238E27FC236}">
                <a16:creationId xmlns:a16="http://schemas.microsoft.com/office/drawing/2014/main" id="{1107E24D-52E6-8AB1-806C-410FAEDF8C9B}"/>
              </a:ext>
            </a:extLst>
          </p:cNvPr>
          <p:cNvSpPr/>
          <p:nvPr/>
        </p:nvSpPr>
        <p:spPr>
          <a:xfrm>
            <a:off x="15190285" y="8671063"/>
            <a:ext cx="2540831" cy="885281"/>
          </a:xfrm>
          <a:custGeom>
            <a:avLst/>
            <a:gdLst/>
            <a:ahLst/>
            <a:cxnLst/>
            <a:rect l="l" t="t" r="r" b="b"/>
            <a:pathLst>
              <a:path w="1852277" h="596089">
                <a:moveTo>
                  <a:pt x="0" y="0"/>
                </a:moveTo>
                <a:lnTo>
                  <a:pt x="1852277" y="0"/>
                </a:lnTo>
                <a:lnTo>
                  <a:pt x="1852277" y="596090"/>
                </a:lnTo>
                <a:lnTo>
                  <a:pt x="0" y="59609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3EF1E2-3111-3370-58D8-7AB733E42E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1F0449A9-5C86-8F90-1106-028C4B7C6876}"/>
              </a:ext>
            </a:extLst>
          </p:cNvPr>
          <p:cNvSpPr/>
          <p:nvPr/>
        </p:nvSpPr>
        <p:spPr>
          <a:xfrm flipV="1">
            <a:off x="718795" y="1527018"/>
            <a:ext cx="6007740" cy="11113"/>
          </a:xfrm>
          <a:prstGeom prst="line">
            <a:avLst/>
          </a:prstGeom>
          <a:ln w="38100" cap="flat">
            <a:solidFill>
              <a:srgbClr val="00336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99ABFB68-C1FB-6225-315F-5B182A61EE3A}"/>
              </a:ext>
            </a:extLst>
          </p:cNvPr>
          <p:cNvSpPr txBox="1"/>
          <p:nvPr/>
        </p:nvSpPr>
        <p:spPr>
          <a:xfrm>
            <a:off x="718760" y="1585755"/>
            <a:ext cx="6745488" cy="3873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3366"/>
                </a:solidFill>
                <a:latin typeface="Futura"/>
                <a:ea typeface="Futura"/>
                <a:cs typeface="Futura"/>
                <a:sym typeface="Futura"/>
              </a:rPr>
              <a:t>X Encontro de Administração Pública da ANPAD</a:t>
            </a:r>
          </a:p>
        </p:txBody>
      </p:sp>
      <p:sp>
        <p:nvSpPr>
          <p:cNvPr id="23" name="Freeform 2">
            <a:extLst>
              <a:ext uri="{FF2B5EF4-FFF2-40B4-BE49-F238E27FC236}">
                <a16:creationId xmlns:a16="http://schemas.microsoft.com/office/drawing/2014/main" id="{548D30DB-2884-29EE-2BC2-79F3E83313A4}"/>
              </a:ext>
            </a:extLst>
          </p:cNvPr>
          <p:cNvSpPr/>
          <p:nvPr/>
        </p:nvSpPr>
        <p:spPr>
          <a:xfrm rot="10800000">
            <a:off x="14317757" y="0"/>
            <a:ext cx="3970243" cy="3771901"/>
          </a:xfrm>
          <a:custGeom>
            <a:avLst/>
            <a:gdLst/>
            <a:ahLst/>
            <a:cxnLst/>
            <a:rect l="l" t="t" r="r" b="b"/>
            <a:pathLst>
              <a:path w="11081609" h="9936509">
                <a:moveTo>
                  <a:pt x="0" y="0"/>
                </a:moveTo>
                <a:lnTo>
                  <a:pt x="11081609" y="0"/>
                </a:lnTo>
                <a:lnTo>
                  <a:pt x="11081609" y="9936509"/>
                </a:lnTo>
                <a:lnTo>
                  <a:pt x="0" y="99365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1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25684" t="-1" r="1" b="-34535"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24" name="Group 16">
            <a:extLst>
              <a:ext uri="{FF2B5EF4-FFF2-40B4-BE49-F238E27FC236}">
                <a16:creationId xmlns:a16="http://schemas.microsoft.com/office/drawing/2014/main" id="{E34867D2-3958-465F-632B-92A7D1731BB4}"/>
              </a:ext>
            </a:extLst>
          </p:cNvPr>
          <p:cNvGrpSpPr/>
          <p:nvPr/>
        </p:nvGrpSpPr>
        <p:grpSpPr>
          <a:xfrm>
            <a:off x="718794" y="664702"/>
            <a:ext cx="2405405" cy="727996"/>
            <a:chOff x="0" y="0"/>
            <a:chExt cx="2810721" cy="970661"/>
          </a:xfrm>
        </p:grpSpPr>
        <p:grpSp>
          <p:nvGrpSpPr>
            <p:cNvPr id="25" name="Group 17">
              <a:extLst>
                <a:ext uri="{FF2B5EF4-FFF2-40B4-BE49-F238E27FC236}">
                  <a16:creationId xmlns:a16="http://schemas.microsoft.com/office/drawing/2014/main" id="{24FE7F8B-AE9F-0428-B1EB-E74244AD8E68}"/>
                </a:ext>
              </a:extLst>
            </p:cNvPr>
            <p:cNvGrpSpPr/>
            <p:nvPr/>
          </p:nvGrpSpPr>
          <p:grpSpPr>
            <a:xfrm>
              <a:off x="0" y="0"/>
              <a:ext cx="2810721" cy="970661"/>
              <a:chOff x="0" y="0"/>
              <a:chExt cx="925565" cy="319637"/>
            </a:xfrm>
          </p:grpSpPr>
          <p:sp>
            <p:nvSpPr>
              <p:cNvPr id="27" name="Freeform 18">
                <a:extLst>
                  <a:ext uri="{FF2B5EF4-FFF2-40B4-BE49-F238E27FC236}">
                    <a16:creationId xmlns:a16="http://schemas.microsoft.com/office/drawing/2014/main" id="{511638E7-4A23-D3D3-6D02-9CBA3F363CF0}"/>
                  </a:ext>
                </a:extLst>
              </p:cNvPr>
              <p:cNvSpPr/>
              <p:nvPr/>
            </p:nvSpPr>
            <p:spPr>
              <a:xfrm>
                <a:off x="0" y="0"/>
                <a:ext cx="925565" cy="319637"/>
              </a:xfrm>
              <a:custGeom>
                <a:avLst/>
                <a:gdLst/>
                <a:ahLst/>
                <a:cxnLst/>
                <a:rect l="l" t="t" r="r" b="b"/>
                <a:pathLst>
                  <a:path w="925565" h="319637">
                    <a:moveTo>
                      <a:pt x="159818" y="0"/>
                    </a:moveTo>
                    <a:lnTo>
                      <a:pt x="765747" y="0"/>
                    </a:lnTo>
                    <a:cubicBezTo>
                      <a:pt x="854012" y="0"/>
                      <a:pt x="925565" y="71553"/>
                      <a:pt x="925565" y="159818"/>
                    </a:cubicBezTo>
                    <a:lnTo>
                      <a:pt x="925565" y="159818"/>
                    </a:lnTo>
                    <a:cubicBezTo>
                      <a:pt x="925565" y="248084"/>
                      <a:pt x="854012" y="319637"/>
                      <a:pt x="765747" y="319637"/>
                    </a:cubicBezTo>
                    <a:lnTo>
                      <a:pt x="159818" y="319637"/>
                    </a:lnTo>
                    <a:cubicBezTo>
                      <a:pt x="71553" y="319637"/>
                      <a:pt x="0" y="248084"/>
                      <a:pt x="0" y="159818"/>
                    </a:cubicBezTo>
                    <a:lnTo>
                      <a:pt x="0" y="159818"/>
                    </a:lnTo>
                    <a:cubicBezTo>
                      <a:pt x="0" y="71553"/>
                      <a:pt x="71553" y="0"/>
                      <a:pt x="159818" y="0"/>
                    </a:cubicBezTo>
                    <a:close/>
                  </a:path>
                </a:pathLst>
              </a:custGeom>
              <a:solidFill>
                <a:srgbClr val="003366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8" name="TextBox 19">
                <a:extLst>
                  <a:ext uri="{FF2B5EF4-FFF2-40B4-BE49-F238E27FC236}">
                    <a16:creationId xmlns:a16="http://schemas.microsoft.com/office/drawing/2014/main" id="{2A414093-6716-2A08-7CC5-788732009442}"/>
                  </a:ext>
                </a:extLst>
              </p:cNvPr>
              <p:cNvSpPr txBox="1"/>
              <p:nvPr/>
            </p:nvSpPr>
            <p:spPr>
              <a:xfrm>
                <a:off x="0" y="-38100"/>
                <a:ext cx="925565" cy="35773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26" name="TextBox 20">
              <a:extLst>
                <a:ext uri="{FF2B5EF4-FFF2-40B4-BE49-F238E27FC236}">
                  <a16:creationId xmlns:a16="http://schemas.microsoft.com/office/drawing/2014/main" id="{A6B73A74-8E1B-1F1F-925B-3A8D5626D324}"/>
                </a:ext>
              </a:extLst>
            </p:cNvPr>
            <p:cNvSpPr txBox="1"/>
            <p:nvPr/>
          </p:nvSpPr>
          <p:spPr>
            <a:xfrm>
              <a:off x="273470" y="215515"/>
              <a:ext cx="2263780" cy="4445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639"/>
                </a:lnSpc>
              </a:pPr>
              <a:r>
                <a:rPr lang="en-US" sz="2399" b="1" dirty="0">
                  <a:solidFill>
                    <a:srgbClr val="FFE07A"/>
                  </a:solidFill>
                  <a:latin typeface="Futura Bold"/>
                  <a:ea typeface="Futura Bold"/>
                  <a:cs typeface="Futura Bold"/>
                  <a:sym typeface="Futura Bold"/>
                </a:rPr>
                <a:t>EnAPG 2025</a:t>
              </a:r>
            </a:p>
          </p:txBody>
        </p:sp>
      </p:grpSp>
      <p:sp>
        <p:nvSpPr>
          <p:cNvPr id="29" name="Freeform 21">
            <a:extLst>
              <a:ext uri="{FF2B5EF4-FFF2-40B4-BE49-F238E27FC236}">
                <a16:creationId xmlns:a16="http://schemas.microsoft.com/office/drawing/2014/main" id="{56A6F9A5-51D1-EDA5-D0B1-360A06021965}"/>
              </a:ext>
            </a:extLst>
          </p:cNvPr>
          <p:cNvSpPr/>
          <p:nvPr/>
        </p:nvSpPr>
        <p:spPr>
          <a:xfrm>
            <a:off x="15190285" y="8671063"/>
            <a:ext cx="2540831" cy="885281"/>
          </a:xfrm>
          <a:custGeom>
            <a:avLst/>
            <a:gdLst/>
            <a:ahLst/>
            <a:cxnLst/>
            <a:rect l="l" t="t" r="r" b="b"/>
            <a:pathLst>
              <a:path w="1852277" h="596089">
                <a:moveTo>
                  <a:pt x="0" y="0"/>
                </a:moveTo>
                <a:lnTo>
                  <a:pt x="1852277" y="0"/>
                </a:lnTo>
                <a:lnTo>
                  <a:pt x="1852277" y="596090"/>
                </a:lnTo>
                <a:lnTo>
                  <a:pt x="0" y="59609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2169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27</Words>
  <Application>Microsoft Office PowerPoint</Application>
  <PresentationFormat>Personalizar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Futura</vt:lpstr>
      <vt:lpstr>Futura Bold</vt:lpstr>
      <vt:lpstr>Office Theme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- Eventos Divisionais</dc:title>
  <dc:creator>Bruna ANPAD</dc:creator>
  <cp:lastModifiedBy>Camila França</cp:lastModifiedBy>
  <cp:revision>45</cp:revision>
  <dcterms:created xsi:type="dcterms:W3CDTF">2006-08-16T00:00:00Z</dcterms:created>
  <dcterms:modified xsi:type="dcterms:W3CDTF">2025-03-26T18:18:52Z</dcterms:modified>
  <dc:identifier>DAGV6BAXmyw</dc:identifier>
</cp:coreProperties>
</file>