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65" r:id="rId3"/>
  </p:sldIdLst>
  <p:sldSz cx="18288000" cy="10287000"/>
  <p:notesSz cx="6858000" cy="9144000"/>
  <p:embeddedFontLst>
    <p:embeddedFont>
      <p:font typeface="Futura" panose="020B0604020202020204" charset="0"/>
      <p:regular r:id="rId4"/>
    </p:embeddedFont>
    <p:embeddedFont>
      <p:font typeface="Futura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microsoft.com/office/2016/11/relationships/changesInfo" Target="changesInfos/changesInfo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9012D5AE-746C-4D6A-8D74-FA438AEDD279}"/>
    <pc:docChg chg="delSld">
      <pc:chgData name="Camila França" userId="03a1104f-8008-4b2a-a57a-ba651cd2de9b" providerId="ADAL" clId="{9012D5AE-746C-4D6A-8D74-FA438AEDD279}" dt="2025-03-26T18:19:40.600" v="0" actId="2696"/>
      <pc:docMkLst>
        <pc:docMk/>
      </pc:docMkLst>
      <pc:sldChg chg="del">
        <pc:chgData name="Camila França" userId="03a1104f-8008-4b2a-a57a-ba651cd2de9b" providerId="ADAL" clId="{9012D5AE-746C-4D6A-8D74-FA438AEDD279}" dt="2025-03-26T18:19:40.600" v="0" actId="2696"/>
        <pc:sldMkLst>
          <pc:docMk/>
          <pc:sldMk cId="0" sldId="261"/>
        </pc:sldMkLst>
      </pc:sldChg>
      <pc:sldChg chg="del">
        <pc:chgData name="Camila França" userId="03a1104f-8008-4b2a-a57a-ba651cd2de9b" providerId="ADAL" clId="{9012D5AE-746C-4D6A-8D74-FA438AEDD279}" dt="2025-03-26T18:19:40.600" v="0" actId="2696"/>
        <pc:sldMkLst>
          <pc:docMk/>
          <pc:sldMk cId="0" sldId="264"/>
        </pc:sldMkLst>
      </pc:sldChg>
      <pc:sldChg chg="del">
        <pc:chgData name="Camila França" userId="03a1104f-8008-4b2a-a57a-ba651cd2de9b" providerId="ADAL" clId="{9012D5AE-746C-4D6A-8D74-FA438AEDD279}" dt="2025-03-26T18:19:40.600" v="0" actId="2696"/>
        <pc:sldMkLst>
          <pc:docMk/>
          <pc:sldMk cId="3562169857" sldId="266"/>
        </pc:sldMkLst>
      </pc:sldChg>
      <pc:sldChg chg="del">
        <pc:chgData name="Camila França" userId="03a1104f-8008-4b2a-a57a-ba651cd2de9b" providerId="ADAL" clId="{9012D5AE-746C-4D6A-8D74-FA438AEDD279}" dt="2025-03-26T18:19:40.600" v="0" actId="2696"/>
        <pc:sldMkLst>
          <pc:docMk/>
          <pc:sldMk cId="3588852614" sldId="267"/>
        </pc:sldMkLst>
      </pc:sldChg>
    </pc:docChg>
  </pc:docChgLst>
  <pc:docChgLst>
    <pc:chgData name="Bruna Morete" userId="897d4d87-4a6b-473a-9fa2-66f258f29839" providerId="ADAL" clId="{12CD3BD1-60F3-4D6B-83A5-B49984965BC9}"/>
    <pc:docChg chg="custSel modSld">
      <pc:chgData name="Bruna Morete" userId="897d4d87-4a6b-473a-9fa2-66f258f29839" providerId="ADAL" clId="{12CD3BD1-60F3-4D6B-83A5-B49984965BC9}" dt="2024-11-27T12:24:41.031" v="5"/>
      <pc:docMkLst>
        <pc:docMk/>
      </pc:docMkLst>
      <pc:sldChg chg="addSp delSp modSp mod">
        <pc:chgData name="Bruna Morete" userId="897d4d87-4a6b-473a-9fa2-66f258f29839" providerId="ADAL" clId="{12CD3BD1-60F3-4D6B-83A5-B49984965BC9}" dt="2024-11-27T12:24:32.858" v="1"/>
        <pc:sldMkLst>
          <pc:docMk/>
          <pc:sldMk cId="0" sldId="258"/>
        </pc:sldMkLst>
      </pc:sldChg>
      <pc:sldChg chg="addSp delSp modSp mod">
        <pc:chgData name="Bruna Morete" userId="897d4d87-4a6b-473a-9fa2-66f258f29839" providerId="ADAL" clId="{12CD3BD1-60F3-4D6B-83A5-B49984965BC9}" dt="2024-11-27T12:24:37.999" v="3"/>
        <pc:sldMkLst>
          <pc:docMk/>
          <pc:sldMk cId="0" sldId="261"/>
        </pc:sldMkLst>
      </pc:sldChg>
      <pc:sldChg chg="addSp delSp modSp mod">
        <pc:chgData name="Bruna Morete" userId="897d4d87-4a6b-473a-9fa2-66f258f29839" providerId="ADAL" clId="{12CD3BD1-60F3-4D6B-83A5-B49984965BC9}" dt="2024-11-27T12:24:41.031" v="5"/>
        <pc:sldMkLst>
          <pc:docMk/>
          <pc:sldMk cId="0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925683"/>
            <a:ext cx="7473585" cy="7361317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TextBox 3"/>
          <p:cNvSpPr txBox="1"/>
          <p:nvPr/>
        </p:nvSpPr>
        <p:spPr>
          <a:xfrm>
            <a:off x="718760" y="1586725"/>
            <a:ext cx="6745488" cy="387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XII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Encontro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de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Estudos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Organizacionais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da ANPAD</a:t>
            </a:r>
          </a:p>
        </p:txBody>
      </p:sp>
      <p:sp>
        <p:nvSpPr>
          <p:cNvPr id="4" name="AutoShape 4"/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5" name="Group 5"/>
          <p:cNvGrpSpPr/>
          <p:nvPr/>
        </p:nvGrpSpPr>
        <p:grpSpPr>
          <a:xfrm>
            <a:off x="15450618" y="-514350"/>
            <a:ext cx="3086100" cy="3086100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37373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6040720" y="12682"/>
            <a:ext cx="1690396" cy="1810582"/>
            <a:chOff x="0" y="-295275"/>
            <a:chExt cx="2253862" cy="2414108"/>
          </a:xfrm>
        </p:grpSpPr>
        <p:grpSp>
          <p:nvGrpSpPr>
            <p:cNvPr id="9" name="Group 9"/>
            <p:cNvGrpSpPr/>
            <p:nvPr/>
          </p:nvGrpSpPr>
          <p:grpSpPr>
            <a:xfrm>
              <a:off x="45968" y="1585673"/>
              <a:ext cx="1014269" cy="160041"/>
              <a:chOff x="0" y="0"/>
              <a:chExt cx="488206" cy="77034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488206" cy="77034"/>
              </a:xfrm>
              <a:custGeom>
                <a:avLst/>
                <a:gdLst/>
                <a:ahLst/>
                <a:cxnLst/>
                <a:rect l="l" t="t" r="r" b="b"/>
                <a:pathLst>
                  <a:path w="488206" h="77034">
                    <a:moveTo>
                      <a:pt x="0" y="0"/>
                    </a:moveTo>
                    <a:lnTo>
                      <a:pt x="488206" y="0"/>
                    </a:lnTo>
                    <a:lnTo>
                      <a:pt x="488206" y="77034"/>
                    </a:lnTo>
                    <a:lnTo>
                      <a:pt x="0" y="77034"/>
                    </a:lnTo>
                    <a:close/>
                  </a:path>
                </a:pathLst>
              </a:custGeom>
              <a:solidFill>
                <a:srgbClr val="FDE06A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38100"/>
                <a:ext cx="488206" cy="1151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60"/>
                  </a:lnSpc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553103" y="441717"/>
              <a:ext cx="1695547" cy="8933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5170"/>
                </a:lnSpc>
              </a:pPr>
              <a:r>
                <a:rPr lang="en-US" sz="3693" dirty="0" err="1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ventos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95275"/>
              <a:ext cx="610433" cy="1796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0341"/>
                </a:lnSpc>
              </a:pPr>
              <a:r>
                <a:rPr lang="en-US" sz="7386" b="1" dirty="0">
                  <a:solidFill>
                    <a:srgbClr val="FFFFFF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33011" y="989214"/>
              <a:ext cx="2220851" cy="6764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906"/>
                </a:lnSpc>
              </a:pPr>
              <a:r>
                <a:rPr lang="en-US" sz="2790" dirty="0" err="1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Divisionais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1143436" y="1440103"/>
              <a:ext cx="1092932" cy="6787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3908"/>
                </a:lnSpc>
              </a:pPr>
              <a:r>
                <a:rPr lang="en-US" sz="2791" b="1" dirty="0">
                  <a:solidFill>
                    <a:srgbClr val="D9D9D9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2025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718760" y="664702"/>
            <a:ext cx="2557840" cy="727996"/>
            <a:chOff x="0" y="0"/>
            <a:chExt cx="2810721" cy="970661"/>
          </a:xfrm>
        </p:grpSpPr>
        <p:grpSp>
          <p:nvGrpSpPr>
            <p:cNvPr id="17" name="Group 17"/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0" name="TextBox 20"/>
            <p:cNvSpPr txBox="1"/>
            <p:nvPr/>
          </p:nvSpPr>
          <p:spPr>
            <a:xfrm>
              <a:off x="410180" y="215515"/>
              <a:ext cx="199036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 err="1">
                  <a:solidFill>
                    <a:srgbClr val="C7DCED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EnEO</a:t>
              </a:r>
              <a:r>
                <a:rPr lang="en-US" sz="2399" b="1" dirty="0">
                  <a:solidFill>
                    <a:srgbClr val="C7DCED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 2025</a:t>
              </a:r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4A9DA12E-1D6E-8D30-1CEA-E28338D38547}"/>
              </a:ext>
            </a:extLst>
          </p:cNvPr>
          <p:cNvSpPr txBox="1"/>
          <p:nvPr/>
        </p:nvSpPr>
        <p:spPr>
          <a:xfrm>
            <a:off x="8831668" y="3917488"/>
            <a:ext cx="76918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/>
              <a:t>TÍTULO DO TRABALHO</a:t>
            </a:r>
          </a:p>
          <a:p>
            <a:pPr algn="ctr"/>
            <a:endParaRPr lang="pt-BR" sz="6600" dirty="0"/>
          </a:p>
          <a:p>
            <a:pPr algn="ctr"/>
            <a:r>
              <a:rPr lang="pt-BR" sz="3000" dirty="0"/>
              <a:t>Autores:</a:t>
            </a: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F81C9D2B-27A5-A409-7867-3AAC5B66BA97}"/>
              </a:ext>
            </a:extLst>
          </p:cNvPr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1"/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2036E689-FA35-9CAE-E83E-B5CB2EF2C99E}"/>
              </a:ext>
            </a:extLst>
          </p:cNvPr>
          <p:cNvSpPr/>
          <p:nvPr/>
        </p:nvSpPr>
        <p:spPr>
          <a:xfrm rot="10800000">
            <a:off x="14307401" y="0"/>
            <a:ext cx="3980599" cy="3771901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6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25742" b="-33688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1" name="TextBox 3">
            <a:extLst>
              <a:ext uri="{FF2B5EF4-FFF2-40B4-BE49-F238E27FC236}">
                <a16:creationId xmlns:a16="http://schemas.microsoft.com/office/drawing/2014/main" id="{0615A82E-F45B-2E6D-4031-3195C148A2C8}"/>
              </a:ext>
            </a:extLst>
          </p:cNvPr>
          <p:cNvSpPr txBox="1"/>
          <p:nvPr/>
        </p:nvSpPr>
        <p:spPr>
          <a:xfrm>
            <a:off x="718760" y="1586725"/>
            <a:ext cx="6745488" cy="387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XII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Encontro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de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Estudos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</a:t>
            </a:r>
            <a:r>
              <a:rPr lang="en-US" sz="2000" dirty="0" err="1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Organizacionais</a:t>
            </a:r>
            <a:r>
              <a:rPr lang="en-US" sz="2000" dirty="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 da ANPAD</a:t>
            </a:r>
          </a:p>
        </p:txBody>
      </p:sp>
      <p:sp>
        <p:nvSpPr>
          <p:cNvPr id="32" name="AutoShape 4">
            <a:extLst>
              <a:ext uri="{FF2B5EF4-FFF2-40B4-BE49-F238E27FC236}">
                <a16:creationId xmlns:a16="http://schemas.microsoft.com/office/drawing/2014/main" id="{1EB0597F-E568-78D0-E8CF-4D38F745F049}"/>
              </a:ext>
            </a:extLst>
          </p:cNvPr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33" name="Group 16">
            <a:extLst>
              <a:ext uri="{FF2B5EF4-FFF2-40B4-BE49-F238E27FC236}">
                <a16:creationId xmlns:a16="http://schemas.microsoft.com/office/drawing/2014/main" id="{2B58D60A-5AAE-3A38-780D-3C8C0AA852D5}"/>
              </a:ext>
            </a:extLst>
          </p:cNvPr>
          <p:cNvGrpSpPr/>
          <p:nvPr/>
        </p:nvGrpSpPr>
        <p:grpSpPr>
          <a:xfrm>
            <a:off x="718760" y="664702"/>
            <a:ext cx="2557840" cy="727996"/>
            <a:chOff x="0" y="0"/>
            <a:chExt cx="2810721" cy="970661"/>
          </a:xfrm>
        </p:grpSpPr>
        <p:grpSp>
          <p:nvGrpSpPr>
            <p:cNvPr id="34" name="Group 17">
              <a:extLst>
                <a:ext uri="{FF2B5EF4-FFF2-40B4-BE49-F238E27FC236}">
                  <a16:creationId xmlns:a16="http://schemas.microsoft.com/office/drawing/2014/main" id="{943F2723-16CF-A5A0-147E-5A0104003790}"/>
                </a:ext>
              </a:extLst>
            </p:cNvPr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1DAD8D39-BD6E-AC17-BEE7-3A3D865C8875}"/>
                  </a:ext>
                </a:extLst>
              </p:cNvPr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7" name="TextBox 19">
                <a:extLst>
                  <a:ext uri="{FF2B5EF4-FFF2-40B4-BE49-F238E27FC236}">
                    <a16:creationId xmlns:a16="http://schemas.microsoft.com/office/drawing/2014/main" id="{3ED6DA45-1148-90E0-94A7-A34C554B0647}"/>
                  </a:ext>
                </a:extLst>
              </p:cNvPr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35" name="TextBox 20">
              <a:extLst>
                <a:ext uri="{FF2B5EF4-FFF2-40B4-BE49-F238E27FC236}">
                  <a16:creationId xmlns:a16="http://schemas.microsoft.com/office/drawing/2014/main" id="{F67ECFC3-8732-EAD7-E012-2B93ED4680DD}"/>
                </a:ext>
              </a:extLst>
            </p:cNvPr>
            <p:cNvSpPr txBox="1"/>
            <p:nvPr/>
          </p:nvSpPr>
          <p:spPr>
            <a:xfrm>
              <a:off x="410180" y="215515"/>
              <a:ext cx="199036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 err="1">
                  <a:solidFill>
                    <a:srgbClr val="C7DCED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EnEO</a:t>
              </a:r>
              <a:r>
                <a:rPr lang="en-US" sz="2399" b="1" dirty="0">
                  <a:solidFill>
                    <a:srgbClr val="C7DCED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216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</Words>
  <Application>Microsoft Office PowerPoint</Application>
  <PresentationFormat>Personalizar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Futura Bold</vt:lpstr>
      <vt:lpstr>Calibri</vt:lpstr>
      <vt:lpstr>Futura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- Eventos Divisionais</dc:title>
  <dc:creator>Bruna ANPAD</dc:creator>
  <cp:lastModifiedBy>Camila França</cp:lastModifiedBy>
  <cp:revision>45</cp:revision>
  <dcterms:created xsi:type="dcterms:W3CDTF">2006-08-16T00:00:00Z</dcterms:created>
  <dcterms:modified xsi:type="dcterms:W3CDTF">2025-03-26T18:19:41Z</dcterms:modified>
  <dc:identifier>DAGV6BAXmyw</dc:identifier>
</cp:coreProperties>
</file>